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1"/>
    <p:sldId id="257" r:id="rId42"/>
    <p:sldId id="258" r:id="rId43"/>
    <p:sldId id="259" r:id="rId44"/>
    <p:sldId id="260" r:id="rId45"/>
    <p:sldId id="261" r:id="rId46"/>
    <p:sldId id="262" r:id="rId47"/>
    <p:sldId id="263" r:id="rId48"/>
    <p:sldId id="264" r:id="rId49"/>
    <p:sldId id="265" r:id="rId50"/>
    <p:sldId id="266"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rittany" charset="1" panose="00000000000000000000"/>
      <p:regular r:id="rId10"/>
    </p:embeddedFont>
    <p:embeddedFont>
      <p:font typeface="Garet" charset="1" panose="00000000000000000000"/>
      <p:regular r:id="rId11"/>
    </p:embeddedFont>
    <p:embeddedFont>
      <p:font typeface="Garet Bold" charset="1" panose="00000000000000000000"/>
      <p:regular r:id="rId12"/>
    </p:embeddedFont>
    <p:embeddedFont>
      <p:font typeface="Garet Italics" charset="1" panose="00000000000000000000"/>
      <p:regular r:id="rId13"/>
    </p:embeddedFont>
    <p:embeddedFont>
      <p:font typeface="Garet Bold Italics" charset="1" panose="00000000000000000000"/>
      <p:regular r:id="rId14"/>
    </p:embeddedFont>
    <p:embeddedFont>
      <p:font typeface="Gotham" charset="1" panose="00000000000000000000"/>
      <p:regular r:id="rId15"/>
    </p:embeddedFont>
    <p:embeddedFont>
      <p:font typeface="Gotham Bold" charset="1" panose="00000000000000000000"/>
      <p:regular r:id="rId16"/>
    </p:embeddedFont>
    <p:embeddedFont>
      <p:font typeface="Gotham Italics" charset="1" panose="00000000000000000000"/>
      <p:regular r:id="rId17"/>
    </p:embeddedFont>
    <p:embeddedFont>
      <p:font typeface="Gotham Bold Italics" charset="1" panose="02000000000000000000"/>
      <p:regular r:id="rId18"/>
    </p:embeddedFont>
    <p:embeddedFont>
      <p:font typeface="Gotham Light" charset="1" panose="00000000000000000000"/>
      <p:regular r:id="rId19"/>
    </p:embeddedFont>
    <p:embeddedFont>
      <p:font typeface="Gotham Light Italics" charset="1" panose="00000000000000000000"/>
      <p:regular r:id="rId20"/>
    </p:embeddedFont>
    <p:embeddedFont>
      <p:font typeface="Gotham Heavy" charset="1" panose="02000900000000000000"/>
      <p:regular r:id="rId21"/>
    </p:embeddedFont>
    <p:embeddedFont>
      <p:font typeface="Gotham Heavy Italics" charset="1" panose="02000900000000000000"/>
      <p:regular r:id="rId22"/>
    </p:embeddedFont>
    <p:embeddedFont>
      <p:font typeface="Canva Sans" charset="1" panose="020B0503030501040103"/>
      <p:regular r:id="rId23"/>
    </p:embeddedFont>
    <p:embeddedFont>
      <p:font typeface="Canva Sans Bold" charset="1" panose="020B0803030501040103"/>
      <p:regular r:id="rId24"/>
    </p:embeddedFont>
    <p:embeddedFont>
      <p:font typeface="Canva Sans Italics" charset="1" panose="020B0503030501040103"/>
      <p:regular r:id="rId25"/>
    </p:embeddedFont>
    <p:embeddedFont>
      <p:font typeface="Canva Sans Bold Italics" charset="1" panose="020B0803030501040103"/>
      <p:regular r:id="rId26"/>
    </p:embeddedFont>
    <p:embeddedFont>
      <p:font typeface="Canva Sans Medium" charset="1" panose="020B0603030501040103"/>
      <p:regular r:id="rId27"/>
    </p:embeddedFont>
    <p:embeddedFont>
      <p:font typeface="Canva Sans Medium Italics" charset="1" panose="020B0603030501040103"/>
      <p:regular r:id="rId28"/>
    </p:embeddedFont>
    <p:embeddedFont>
      <p:font typeface="Open Sauce" charset="1" panose="00000500000000000000"/>
      <p:regular r:id="rId29"/>
    </p:embeddedFont>
    <p:embeddedFont>
      <p:font typeface="Open Sauce Bold" charset="1" panose="00000800000000000000"/>
      <p:regular r:id="rId30"/>
    </p:embeddedFont>
    <p:embeddedFont>
      <p:font typeface="Open Sauce Italics" charset="1" panose="00000500000000000000"/>
      <p:regular r:id="rId31"/>
    </p:embeddedFont>
    <p:embeddedFont>
      <p:font typeface="Open Sauce Bold Italics" charset="1" panose="00000800000000000000"/>
      <p:regular r:id="rId32"/>
    </p:embeddedFont>
    <p:embeddedFont>
      <p:font typeface="Open Sauce Light" charset="1" panose="00000400000000000000"/>
      <p:regular r:id="rId33"/>
    </p:embeddedFont>
    <p:embeddedFont>
      <p:font typeface="Open Sauce Light Italics" charset="1" panose="00000400000000000000"/>
      <p:regular r:id="rId34"/>
    </p:embeddedFont>
    <p:embeddedFont>
      <p:font typeface="Open Sauce Medium" charset="1" panose="00000600000000000000"/>
      <p:regular r:id="rId35"/>
    </p:embeddedFont>
    <p:embeddedFont>
      <p:font typeface="Open Sauce Medium Italics" charset="1" panose="00000600000000000000"/>
      <p:regular r:id="rId36"/>
    </p:embeddedFont>
    <p:embeddedFont>
      <p:font typeface="Open Sauce Semi-Bold" charset="1" panose="00000700000000000000"/>
      <p:regular r:id="rId37"/>
    </p:embeddedFont>
    <p:embeddedFont>
      <p:font typeface="Open Sauce Semi-Bold Italics" charset="1" panose="00000700000000000000"/>
      <p:regular r:id="rId38"/>
    </p:embeddedFont>
    <p:embeddedFont>
      <p:font typeface="Open Sauce Heavy" charset="1" panose="00000A00000000000000"/>
      <p:regular r:id="rId39"/>
    </p:embeddedFont>
    <p:embeddedFont>
      <p:font typeface="Open Sauce Heavy Italics" charset="1" panose="00000A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slides/slide1.xml" Type="http://schemas.openxmlformats.org/officeDocument/2006/relationships/slide"/><Relationship Id="rId42" Target="slides/slide2.xml" Type="http://schemas.openxmlformats.org/officeDocument/2006/relationships/slide"/><Relationship Id="rId43" Target="slides/slide3.xml" Type="http://schemas.openxmlformats.org/officeDocument/2006/relationships/slide"/><Relationship Id="rId44" Target="slides/slide4.xml" Type="http://schemas.openxmlformats.org/officeDocument/2006/relationships/slide"/><Relationship Id="rId45" Target="slides/slide5.xml" Type="http://schemas.openxmlformats.org/officeDocument/2006/relationships/slide"/><Relationship Id="rId46" Target="slides/slide6.xml" Type="http://schemas.openxmlformats.org/officeDocument/2006/relationships/slide"/><Relationship Id="rId47" Target="slides/slide7.xml" Type="http://schemas.openxmlformats.org/officeDocument/2006/relationships/slide"/><Relationship Id="rId48" Target="slides/slide8.xml" Type="http://schemas.openxmlformats.org/officeDocument/2006/relationships/slide"/><Relationship Id="rId49" Target="slides/slide9.xml" Type="http://schemas.openxmlformats.org/officeDocument/2006/relationships/slide"/><Relationship Id="rId5" Target="tableStyles.xml" Type="http://schemas.openxmlformats.org/officeDocument/2006/relationships/tableStyles"/><Relationship Id="rId50" Target="slides/slide10.xml" Type="http://schemas.openxmlformats.org/officeDocument/2006/relationships/slide"/><Relationship Id="rId51" Target="slides/slide1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png" Type="http://schemas.openxmlformats.org/officeDocument/2006/relationships/image"/><Relationship Id="rId12" Target="../media/image21.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2.jpeg" Type="http://schemas.openxmlformats.org/officeDocument/2006/relationships/image"/><Relationship Id="rId5" Target="../media/VAGDqS0Mq0M.mp4" Type="http://schemas.openxmlformats.org/officeDocument/2006/relationships/video"/><Relationship Id="rId6" Target="../media/VAGDqS0Mq0M.mp4" Type="http://schemas.microsoft.com/office/2007/relationships/media"/></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VAGDrZI565c.mp4" Type="http://schemas.openxmlformats.org/officeDocument/2006/relationships/video"/><Relationship Id="rId4" Target="../media/VAGDrZI565c.mp4" Type="http://schemas.microsoft.com/office/2007/relationships/media"/></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 Id="rId5" Target="../media/image26.jpeg" Type="http://schemas.openxmlformats.org/officeDocument/2006/relationships/image"/><Relationship Id="rId6" Target="../media/VAGDqckEkBk.mp4" Type="http://schemas.openxmlformats.org/officeDocument/2006/relationships/video"/><Relationship Id="rId7" Target="../media/VAGDqckEkBk.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4468512"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000000"/>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9140065"/>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384897" y="5379918"/>
            <a:ext cx="6059445" cy="605944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720762" y="6964430"/>
            <a:ext cx="2000810" cy="4114800"/>
          </a:xfrm>
          <a:custGeom>
            <a:avLst/>
            <a:gdLst/>
            <a:ahLst/>
            <a:cxnLst/>
            <a:rect r="r" b="b" t="t" l="l"/>
            <a:pathLst>
              <a:path h="4114800" w="200081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204881" b="0"/>
            </a:stretch>
          </a:blipFill>
        </p:spPr>
      </p:sp>
      <p:grpSp>
        <p:nvGrpSpPr>
          <p:cNvPr name="Group 10" id="10"/>
          <p:cNvGrpSpPr/>
          <p:nvPr/>
        </p:nvGrpSpPr>
        <p:grpSpPr>
          <a:xfrm rot="0">
            <a:off x="11762088" y="-9632634"/>
            <a:ext cx="10994424" cy="109944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000000">
                  <a:alpha val="11765"/>
                </a:srgbClr>
              </a:solidFill>
              <a:prstDash val="solid"/>
              <a:miter/>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373132" y="4114076"/>
            <a:ext cx="12198237" cy="2291464"/>
            <a:chOff x="0" y="0"/>
            <a:chExt cx="3212705" cy="603513"/>
          </a:xfrm>
        </p:grpSpPr>
        <p:sp>
          <p:nvSpPr>
            <p:cNvPr name="Freeform 14" id="14"/>
            <p:cNvSpPr/>
            <p:nvPr/>
          </p:nvSpPr>
          <p:spPr>
            <a:xfrm flipH="false" flipV="false" rot="0">
              <a:off x="0" y="0"/>
              <a:ext cx="3212704" cy="603513"/>
            </a:xfrm>
            <a:custGeom>
              <a:avLst/>
              <a:gdLst/>
              <a:ahLst/>
              <a:cxnLst/>
              <a:rect r="r" b="b" t="t" l="l"/>
              <a:pathLst>
                <a:path h="603513" w="3212704">
                  <a:moveTo>
                    <a:pt x="0" y="0"/>
                  </a:moveTo>
                  <a:lnTo>
                    <a:pt x="3212704" y="0"/>
                  </a:lnTo>
                  <a:lnTo>
                    <a:pt x="3212704" y="603513"/>
                  </a:lnTo>
                  <a:lnTo>
                    <a:pt x="0" y="603513"/>
                  </a:lnTo>
                  <a:close/>
                </a:path>
              </a:pathLst>
            </a:custGeom>
            <a:solidFill>
              <a:srgbClr val="FFFEFE"/>
            </a:solidFill>
          </p:spPr>
        </p:sp>
        <p:sp>
          <p:nvSpPr>
            <p:cNvPr name="TextBox 15" id="15"/>
            <p:cNvSpPr txBox="true"/>
            <p:nvPr/>
          </p:nvSpPr>
          <p:spPr>
            <a:xfrm>
              <a:off x="0" y="-28575"/>
              <a:ext cx="3212705" cy="632088"/>
            </a:xfrm>
            <a:prstGeom prst="rect">
              <a:avLst/>
            </a:prstGeom>
          </p:spPr>
          <p:txBody>
            <a:bodyPr anchor="ctr" rtlCol="false" tIns="50800" lIns="50800" bIns="50800" rIns="50800"/>
            <a:lstStyle/>
            <a:p>
              <a:pPr algn="ctr">
                <a:lnSpc>
                  <a:spcPts val="2380"/>
                </a:lnSpc>
              </a:pPr>
            </a:p>
          </p:txBody>
        </p:sp>
      </p:grpSp>
      <p:sp>
        <p:nvSpPr>
          <p:cNvPr name="TextBox 16" id="16"/>
          <p:cNvSpPr txBox="true"/>
          <p:nvPr/>
        </p:nvSpPr>
        <p:spPr>
          <a:xfrm rot="0">
            <a:off x="1974580" y="5459428"/>
            <a:ext cx="13596790" cy="946111"/>
          </a:xfrm>
          <a:prstGeom prst="rect">
            <a:avLst/>
          </a:prstGeom>
        </p:spPr>
        <p:txBody>
          <a:bodyPr anchor="t" rtlCol="false" tIns="0" lIns="0" bIns="0" rIns="0">
            <a:spAutoFit/>
          </a:bodyPr>
          <a:lstStyle/>
          <a:p>
            <a:pPr algn="ctr">
              <a:lnSpc>
                <a:spcPts val="7702"/>
              </a:lnSpc>
              <a:spcBef>
                <a:spcPct val="0"/>
              </a:spcBef>
            </a:pPr>
            <a:r>
              <a:rPr lang="en-US" sz="5501" spc="308">
                <a:solidFill>
                  <a:srgbClr val="191919"/>
                </a:solidFill>
                <a:latin typeface="Gotham"/>
              </a:rPr>
              <a:t>on Service Provider Website</a:t>
            </a:r>
          </a:p>
        </p:txBody>
      </p:sp>
      <p:sp>
        <p:nvSpPr>
          <p:cNvPr name="TextBox 17" id="17"/>
          <p:cNvSpPr txBox="true"/>
          <p:nvPr/>
        </p:nvSpPr>
        <p:spPr>
          <a:xfrm rot="0">
            <a:off x="827784" y="4246655"/>
            <a:ext cx="15893383" cy="1435010"/>
          </a:xfrm>
          <a:prstGeom prst="rect">
            <a:avLst/>
          </a:prstGeom>
        </p:spPr>
        <p:txBody>
          <a:bodyPr anchor="t" rtlCol="false" tIns="0" lIns="0" bIns="0" rIns="0">
            <a:spAutoFit/>
          </a:bodyPr>
          <a:lstStyle/>
          <a:p>
            <a:pPr algn="ctr">
              <a:lnSpc>
                <a:spcPts val="11729"/>
              </a:lnSpc>
              <a:spcBef>
                <a:spcPct val="0"/>
              </a:spcBef>
            </a:pPr>
            <a:r>
              <a:rPr lang="en-US" sz="8378" spc="427">
                <a:solidFill>
                  <a:srgbClr val="191919"/>
                </a:solidFill>
                <a:latin typeface="Gotham Bold"/>
              </a:rPr>
              <a:t>WEB TECH PROJECT</a:t>
            </a:r>
          </a:p>
        </p:txBody>
      </p:sp>
      <p:grpSp>
        <p:nvGrpSpPr>
          <p:cNvPr name="Group 18" id="18"/>
          <p:cNvGrpSpPr/>
          <p:nvPr/>
        </p:nvGrpSpPr>
        <p:grpSpPr>
          <a:xfrm rot="0">
            <a:off x="-9965724" y="-1383136"/>
            <a:ext cx="10994424" cy="1099442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000000">
                  <a:alpha val="11765"/>
                </a:srgbClr>
              </a:solidFill>
              <a:prstDash val="solid"/>
              <a:miter/>
            </a:ln>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9144000" y="8481946"/>
            <a:ext cx="5770868" cy="776354"/>
          </a:xfrm>
          <a:prstGeom prst="rect">
            <a:avLst/>
          </a:prstGeom>
        </p:spPr>
        <p:txBody>
          <a:bodyPr anchor="t" rtlCol="false" tIns="0" lIns="0" bIns="0" rIns="0">
            <a:spAutoFit/>
          </a:bodyPr>
          <a:lstStyle/>
          <a:p>
            <a:pPr algn="r">
              <a:lnSpc>
                <a:spcPts val="6344"/>
              </a:lnSpc>
            </a:pPr>
            <a:r>
              <a:rPr lang="en-US" sz="4531">
                <a:solidFill>
                  <a:srgbClr val="202124"/>
                </a:solidFill>
                <a:latin typeface="Garet"/>
              </a:rPr>
              <a:t>22it3009 Arnav Sao</a:t>
            </a:r>
          </a:p>
        </p:txBody>
      </p:sp>
      <p:sp>
        <p:nvSpPr>
          <p:cNvPr name="Freeform 22" id="22"/>
          <p:cNvSpPr/>
          <p:nvPr/>
        </p:nvSpPr>
        <p:spPr>
          <a:xfrm flipH="false" flipV="false" rot="685277">
            <a:off x="15965211" y="3286201"/>
            <a:ext cx="1370263" cy="1370263"/>
          </a:xfrm>
          <a:custGeom>
            <a:avLst/>
            <a:gdLst/>
            <a:ahLst/>
            <a:cxnLst/>
            <a:rect r="r" b="b" t="t" l="l"/>
            <a:pathLst>
              <a:path h="1370263" w="1370263">
                <a:moveTo>
                  <a:pt x="0" y="0"/>
                </a:moveTo>
                <a:lnTo>
                  <a:pt x="1370263" y="0"/>
                </a:lnTo>
                <a:lnTo>
                  <a:pt x="1370263" y="1370263"/>
                </a:lnTo>
                <a:lnTo>
                  <a:pt x="0" y="13702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04409" y="1366203"/>
            <a:ext cx="14084007" cy="2271394"/>
          </a:xfrm>
          <a:prstGeom prst="rect">
            <a:avLst/>
          </a:prstGeom>
        </p:spPr>
        <p:txBody>
          <a:bodyPr anchor="t" rtlCol="false" tIns="0" lIns="0" bIns="0" rIns="0">
            <a:spAutoFit/>
          </a:bodyPr>
          <a:lstStyle/>
          <a:p>
            <a:pPr algn="l" marL="0" indent="0" lvl="0">
              <a:lnSpc>
                <a:spcPts val="8799"/>
              </a:lnSpc>
            </a:pPr>
            <a:r>
              <a:rPr lang="en-US" sz="8799">
                <a:solidFill>
                  <a:srgbClr val="282A29"/>
                </a:solidFill>
                <a:latin typeface="Garet Bold"/>
              </a:rPr>
              <a:t>Dependencies used in Backend</a:t>
            </a:r>
          </a:p>
        </p:txBody>
      </p:sp>
      <p:sp>
        <p:nvSpPr>
          <p:cNvPr name="TextBox 3" id="3"/>
          <p:cNvSpPr txBox="true"/>
          <p:nvPr/>
        </p:nvSpPr>
        <p:spPr>
          <a:xfrm rot="0">
            <a:off x="1404409" y="4272597"/>
            <a:ext cx="14084007" cy="4829175"/>
          </a:xfrm>
          <a:prstGeom prst="rect">
            <a:avLst/>
          </a:prstGeom>
        </p:spPr>
        <p:txBody>
          <a:bodyPr anchor="t" rtlCol="false" tIns="0" lIns="0" bIns="0" rIns="0">
            <a:spAutoFit/>
          </a:bodyPr>
          <a:lstStyle/>
          <a:p>
            <a:pPr marL="539749" indent="-269875" lvl="1">
              <a:lnSpc>
                <a:spcPts val="2999"/>
              </a:lnSpc>
              <a:buFont typeface="Arial"/>
              <a:buChar char="•"/>
            </a:pPr>
            <a:r>
              <a:rPr lang="en-US" sz="2499">
                <a:solidFill>
                  <a:srgbClr val="282A29"/>
                </a:solidFill>
                <a:latin typeface="Garet Semi-Bold"/>
              </a:rPr>
              <a:t>body-parser</a:t>
            </a:r>
            <a:r>
              <a:rPr lang="en-US" sz="2499">
                <a:solidFill>
                  <a:srgbClr val="282A29"/>
                </a:solidFill>
                <a:latin typeface="Garet"/>
              </a:rPr>
              <a:t>: Parsing request bodies.</a:t>
            </a:r>
          </a:p>
          <a:p>
            <a:pPr marL="539749" indent="-269875" lvl="1">
              <a:lnSpc>
                <a:spcPts val="2999"/>
              </a:lnSpc>
              <a:buFont typeface="Arial"/>
              <a:buChar char="•"/>
            </a:pPr>
            <a:r>
              <a:rPr lang="en-US" sz="2499">
                <a:solidFill>
                  <a:srgbClr val="282A29"/>
                </a:solidFill>
                <a:latin typeface="Garet Semi-Bold"/>
              </a:rPr>
              <a:t>cors</a:t>
            </a:r>
            <a:r>
              <a:rPr lang="en-US" sz="2499">
                <a:solidFill>
                  <a:srgbClr val="282A29"/>
                </a:solidFill>
                <a:latin typeface="Garet"/>
              </a:rPr>
              <a:t>: Cross-origin resource sharing.</a:t>
            </a:r>
          </a:p>
          <a:p>
            <a:pPr marL="539749" indent="-269875" lvl="1">
              <a:lnSpc>
                <a:spcPts val="2999"/>
              </a:lnSpc>
              <a:buFont typeface="Arial"/>
              <a:buChar char="•"/>
            </a:pPr>
            <a:r>
              <a:rPr lang="en-US" sz="2499">
                <a:solidFill>
                  <a:srgbClr val="282A29"/>
                </a:solidFill>
                <a:latin typeface="Garet Semi-Bold"/>
              </a:rPr>
              <a:t>dotenv</a:t>
            </a:r>
            <a:r>
              <a:rPr lang="en-US" sz="2499">
                <a:solidFill>
                  <a:srgbClr val="282A29"/>
                </a:solidFill>
                <a:latin typeface="Garet"/>
              </a:rPr>
              <a:t>: Environment variables.</a:t>
            </a:r>
          </a:p>
          <a:p>
            <a:pPr marL="539749" indent="-269875" lvl="1">
              <a:lnSpc>
                <a:spcPts val="2999"/>
              </a:lnSpc>
              <a:buFont typeface="Arial"/>
              <a:buChar char="•"/>
            </a:pPr>
            <a:r>
              <a:rPr lang="en-US" sz="2499">
                <a:solidFill>
                  <a:srgbClr val="282A29"/>
                </a:solidFill>
                <a:latin typeface="Garet Semi-Bold"/>
              </a:rPr>
              <a:t>express</a:t>
            </a:r>
            <a:r>
              <a:rPr lang="en-US" sz="2499">
                <a:solidFill>
                  <a:srgbClr val="282A29"/>
                </a:solidFill>
                <a:latin typeface="Garet"/>
              </a:rPr>
              <a:t>: Web framework.</a:t>
            </a:r>
          </a:p>
          <a:p>
            <a:pPr marL="539749" indent="-269875" lvl="1">
              <a:lnSpc>
                <a:spcPts val="2999"/>
              </a:lnSpc>
              <a:buFont typeface="Arial"/>
              <a:buChar char="•"/>
            </a:pPr>
            <a:r>
              <a:rPr lang="en-US" sz="2499">
                <a:solidFill>
                  <a:srgbClr val="282A29"/>
                </a:solidFill>
                <a:latin typeface="Garet Semi-Bold"/>
              </a:rPr>
              <a:t>express-async-errors</a:t>
            </a:r>
            <a:r>
              <a:rPr lang="en-US" sz="2499">
                <a:solidFill>
                  <a:srgbClr val="282A29"/>
                </a:solidFill>
                <a:latin typeface="Garet"/>
              </a:rPr>
              <a:t>: Error handling for async functions.</a:t>
            </a:r>
          </a:p>
          <a:p>
            <a:pPr marL="539749" indent="-269875" lvl="1">
              <a:lnSpc>
                <a:spcPts val="2999"/>
              </a:lnSpc>
              <a:buFont typeface="Arial"/>
              <a:buChar char="•"/>
            </a:pPr>
            <a:r>
              <a:rPr lang="en-US" sz="2499">
                <a:solidFill>
                  <a:srgbClr val="282A29"/>
                </a:solidFill>
                <a:latin typeface="Garet Semi-Bold"/>
              </a:rPr>
              <a:t>express-mongo-sanitize</a:t>
            </a:r>
            <a:r>
              <a:rPr lang="en-US" sz="2499">
                <a:solidFill>
                  <a:srgbClr val="282A29"/>
                </a:solidFill>
                <a:latin typeface="Garet"/>
              </a:rPr>
              <a:t>: MongoDB query sanitization.</a:t>
            </a:r>
          </a:p>
          <a:p>
            <a:pPr marL="539749" indent="-269875" lvl="1">
              <a:lnSpc>
                <a:spcPts val="2999"/>
              </a:lnSpc>
              <a:buFont typeface="Arial"/>
              <a:buChar char="•"/>
            </a:pPr>
            <a:r>
              <a:rPr lang="en-US" sz="2499">
                <a:solidFill>
                  <a:srgbClr val="282A29"/>
                </a:solidFill>
                <a:latin typeface="Garet Semi-Bold"/>
              </a:rPr>
              <a:t>express-rate-limit</a:t>
            </a:r>
            <a:r>
              <a:rPr lang="en-US" sz="2499">
                <a:solidFill>
                  <a:srgbClr val="282A29"/>
                </a:solidFill>
                <a:latin typeface="Garet"/>
              </a:rPr>
              <a:t>: Rate limiting for requests.</a:t>
            </a:r>
          </a:p>
          <a:p>
            <a:pPr marL="539749" indent="-269875" lvl="1">
              <a:lnSpc>
                <a:spcPts val="2999"/>
              </a:lnSpc>
              <a:buFont typeface="Arial"/>
              <a:buChar char="•"/>
            </a:pPr>
            <a:r>
              <a:rPr lang="en-US" sz="2499">
                <a:solidFill>
                  <a:srgbClr val="282A29"/>
                </a:solidFill>
                <a:latin typeface="Garet Semi-Bold"/>
              </a:rPr>
              <a:t>jsonwebtoken</a:t>
            </a:r>
            <a:r>
              <a:rPr lang="en-US" sz="2499">
                <a:solidFill>
                  <a:srgbClr val="282A29"/>
                </a:solidFill>
                <a:latin typeface="Garet"/>
              </a:rPr>
              <a:t>: JSON web tokens for authentication.</a:t>
            </a:r>
          </a:p>
          <a:p>
            <a:pPr marL="539749" indent="-269875" lvl="1">
              <a:lnSpc>
                <a:spcPts val="2999"/>
              </a:lnSpc>
              <a:buFont typeface="Arial"/>
              <a:buChar char="•"/>
            </a:pPr>
            <a:r>
              <a:rPr lang="en-US" sz="2499">
                <a:solidFill>
                  <a:srgbClr val="282A29"/>
                </a:solidFill>
                <a:latin typeface="Garet Semi-Bold"/>
              </a:rPr>
              <a:t>mongoose</a:t>
            </a:r>
            <a:r>
              <a:rPr lang="en-US" sz="2499">
                <a:solidFill>
                  <a:srgbClr val="282A29"/>
                </a:solidFill>
                <a:latin typeface="Garet"/>
              </a:rPr>
              <a:t>: MongoDB object modeling.</a:t>
            </a:r>
          </a:p>
          <a:p>
            <a:pPr marL="539749" indent="-269875" lvl="1">
              <a:lnSpc>
                <a:spcPts val="2999"/>
              </a:lnSpc>
              <a:buFont typeface="Arial"/>
              <a:buChar char="•"/>
            </a:pPr>
            <a:r>
              <a:rPr lang="en-US" sz="2499">
                <a:solidFill>
                  <a:srgbClr val="282A29"/>
                </a:solidFill>
                <a:latin typeface="Garet Semi-Bold"/>
              </a:rPr>
              <a:t>morgan</a:t>
            </a:r>
            <a:r>
              <a:rPr lang="en-US" sz="2499">
                <a:solidFill>
                  <a:srgbClr val="282A29"/>
                </a:solidFill>
                <a:latin typeface="Garet"/>
              </a:rPr>
              <a:t>: HTTP request logger.</a:t>
            </a:r>
          </a:p>
          <a:p>
            <a:pPr marL="539749" indent="-269875" lvl="1">
              <a:lnSpc>
                <a:spcPts val="2999"/>
              </a:lnSpc>
              <a:buFont typeface="Arial"/>
              <a:buChar char="•"/>
            </a:pPr>
            <a:r>
              <a:rPr lang="en-US" sz="2499">
                <a:solidFill>
                  <a:srgbClr val="282A29"/>
                </a:solidFill>
                <a:latin typeface="Garet Semi-Bold"/>
              </a:rPr>
              <a:t>nodemon</a:t>
            </a:r>
            <a:r>
              <a:rPr lang="en-US" sz="2499">
                <a:solidFill>
                  <a:srgbClr val="282A29"/>
                </a:solidFill>
                <a:latin typeface="Garet"/>
              </a:rPr>
              <a:t>: Auto-reloading server.</a:t>
            </a:r>
          </a:p>
          <a:p>
            <a:pPr marL="539749" indent="-269875" lvl="1">
              <a:lnSpc>
                <a:spcPts val="2999"/>
              </a:lnSpc>
              <a:buFont typeface="Arial"/>
              <a:buChar char="•"/>
            </a:pPr>
            <a:r>
              <a:rPr lang="en-US" sz="2499">
                <a:solidFill>
                  <a:srgbClr val="282A29"/>
                </a:solidFill>
                <a:latin typeface="Garet Semi-Bold"/>
              </a:rPr>
              <a:t>validator</a:t>
            </a:r>
            <a:r>
              <a:rPr lang="en-US" sz="2499">
                <a:solidFill>
                  <a:srgbClr val="282A29"/>
                </a:solidFill>
                <a:latin typeface="Garet"/>
              </a:rPr>
              <a:t>: Data validation.</a:t>
            </a:r>
          </a:p>
          <a:p>
            <a:pPr algn="l" marL="539749" indent="-269875" lvl="1">
              <a:lnSpc>
                <a:spcPts val="2999"/>
              </a:lnSpc>
              <a:buFont typeface="Arial"/>
              <a:buChar char="•"/>
            </a:pPr>
            <a:r>
              <a:rPr lang="en-US" sz="2499">
                <a:solidFill>
                  <a:srgbClr val="282A29"/>
                </a:solidFill>
                <a:latin typeface="Garet Semi-Bold"/>
              </a:rPr>
              <a:t>xss-clean</a:t>
            </a:r>
            <a:r>
              <a:rPr lang="en-US" sz="2499">
                <a:solidFill>
                  <a:srgbClr val="282A29"/>
                </a:solidFill>
                <a:latin typeface="Garet"/>
              </a:rPr>
              <a:t>: Protection against cross-site scripting.</a:t>
            </a:r>
          </a:p>
        </p:txBody>
      </p:sp>
      <p:sp>
        <p:nvSpPr>
          <p:cNvPr name="Freeform 4" id="4"/>
          <p:cNvSpPr/>
          <p:nvPr/>
        </p:nvSpPr>
        <p:spPr>
          <a:xfrm flipH="false" flipV="false" rot="685277">
            <a:off x="15911886" y="2642025"/>
            <a:ext cx="4752229" cy="4752229"/>
          </a:xfrm>
          <a:custGeom>
            <a:avLst/>
            <a:gdLst/>
            <a:ahLst/>
            <a:cxnLst/>
            <a:rect r="r" b="b" t="t" l="l"/>
            <a:pathLst>
              <a:path h="4752229" w="4752229">
                <a:moveTo>
                  <a:pt x="0" y="0"/>
                </a:moveTo>
                <a:lnTo>
                  <a:pt x="4752228" y="0"/>
                </a:lnTo>
                <a:lnTo>
                  <a:pt x="4752228" y="4752229"/>
                </a:lnTo>
                <a:lnTo>
                  <a:pt x="0" y="47522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101996" y="540703"/>
            <a:ext cx="14084007" cy="1156969"/>
          </a:xfrm>
          <a:prstGeom prst="rect">
            <a:avLst/>
          </a:prstGeom>
        </p:spPr>
        <p:txBody>
          <a:bodyPr anchor="t" rtlCol="false" tIns="0" lIns="0" bIns="0" rIns="0">
            <a:spAutoFit/>
          </a:bodyPr>
          <a:lstStyle/>
          <a:p>
            <a:pPr algn="ctr" marL="0" indent="0" lvl="0">
              <a:lnSpc>
                <a:spcPts val="8799"/>
              </a:lnSpc>
            </a:pPr>
            <a:r>
              <a:rPr lang="en-US" sz="8799">
                <a:solidFill>
                  <a:srgbClr val="282A29"/>
                </a:solidFill>
                <a:latin typeface="Garet Bold"/>
              </a:rPr>
              <a:t>Lighthouse Report</a:t>
            </a:r>
          </a:p>
        </p:txBody>
      </p:sp>
      <p:grpSp>
        <p:nvGrpSpPr>
          <p:cNvPr name="Group 3" id="3"/>
          <p:cNvGrpSpPr/>
          <p:nvPr/>
        </p:nvGrpSpPr>
        <p:grpSpPr>
          <a:xfrm rot="0">
            <a:off x="2265521" y="1902766"/>
            <a:ext cx="13756957" cy="7933179"/>
            <a:chOff x="0" y="0"/>
            <a:chExt cx="18342610" cy="10577572"/>
          </a:xfrm>
        </p:grpSpPr>
        <p:sp>
          <p:nvSpPr>
            <p:cNvPr name="Freeform 4" id="4"/>
            <p:cNvSpPr/>
            <p:nvPr/>
          </p:nvSpPr>
          <p:spPr>
            <a:xfrm flipH="false" flipV="false" rot="0">
              <a:off x="0" y="0"/>
              <a:ext cx="18342610" cy="10577572"/>
            </a:xfrm>
            <a:custGeom>
              <a:avLst/>
              <a:gdLst/>
              <a:ahLst/>
              <a:cxnLst/>
              <a:rect r="r" b="b" t="t" l="l"/>
              <a:pathLst>
                <a:path h="10577572" w="18342610">
                  <a:moveTo>
                    <a:pt x="0" y="0"/>
                  </a:moveTo>
                  <a:lnTo>
                    <a:pt x="18342610" y="0"/>
                  </a:lnTo>
                  <a:lnTo>
                    <a:pt x="18342610" y="10577572"/>
                  </a:lnTo>
                  <a:lnTo>
                    <a:pt x="0" y="10577572"/>
                  </a:lnTo>
                  <a:lnTo>
                    <a:pt x="0" y="0"/>
                  </a:lnTo>
                  <a:close/>
                </a:path>
              </a:pathLst>
            </a:custGeom>
            <a:blipFill>
              <a:blip r:embed="rId2"/>
              <a:stretch>
                <a:fillRect l="0" t="0" r="0" b="0"/>
              </a:stretch>
            </a:blipFill>
          </p:spPr>
        </p:sp>
        <p:sp>
          <p:nvSpPr>
            <p:cNvPr name="Freeform 5" id="5"/>
            <p:cNvSpPr/>
            <p:nvPr/>
          </p:nvSpPr>
          <p:spPr>
            <a:xfrm flipH="false" flipV="false" rot="0">
              <a:off x="9548972" y="2355553"/>
              <a:ext cx="3603814" cy="2560786"/>
            </a:xfrm>
            <a:custGeom>
              <a:avLst/>
              <a:gdLst/>
              <a:ahLst/>
              <a:cxnLst/>
              <a:rect r="r" b="b" t="t" l="l"/>
              <a:pathLst>
                <a:path h="2560786" w="3603814">
                  <a:moveTo>
                    <a:pt x="0" y="0"/>
                  </a:moveTo>
                  <a:lnTo>
                    <a:pt x="3603815" y="0"/>
                  </a:lnTo>
                  <a:lnTo>
                    <a:pt x="3603815" y="2560786"/>
                  </a:lnTo>
                  <a:lnTo>
                    <a:pt x="0" y="2560786"/>
                  </a:lnTo>
                  <a:lnTo>
                    <a:pt x="0" y="0"/>
                  </a:lnTo>
                  <a:close/>
                </a:path>
              </a:pathLst>
            </a:custGeom>
            <a:blipFill>
              <a:blip r:embed="rId3"/>
              <a:stretch>
                <a:fillRect l="-273162" t="-138817" r="-151018" b="-184428"/>
              </a:stretch>
            </a:blipFill>
          </p:spPr>
        </p:sp>
        <p:sp>
          <p:nvSpPr>
            <p:cNvPr name="Freeform 6" id="6"/>
            <p:cNvSpPr/>
            <p:nvPr/>
          </p:nvSpPr>
          <p:spPr>
            <a:xfrm flipH="false" flipV="false" rot="0">
              <a:off x="4720566" y="8710230"/>
              <a:ext cx="9260590" cy="972258"/>
            </a:xfrm>
            <a:custGeom>
              <a:avLst/>
              <a:gdLst/>
              <a:ahLst/>
              <a:cxnLst/>
              <a:rect r="r" b="b" t="t" l="l"/>
              <a:pathLst>
                <a:path h="972258" w="9260590">
                  <a:moveTo>
                    <a:pt x="0" y="0"/>
                  </a:moveTo>
                  <a:lnTo>
                    <a:pt x="9260589" y="0"/>
                  </a:lnTo>
                  <a:lnTo>
                    <a:pt x="9260589" y="972258"/>
                  </a:lnTo>
                  <a:lnTo>
                    <a:pt x="0" y="972258"/>
                  </a:lnTo>
                  <a:lnTo>
                    <a:pt x="0" y="0"/>
                  </a:lnTo>
                  <a:close/>
                </a:path>
              </a:pathLst>
            </a:custGeom>
            <a:blipFill>
              <a:blip r:embed="rId3"/>
              <a:stretch>
                <a:fillRect l="-49737" t="-968805" r="-4584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161541"/>
            <a:ext cx="14459716" cy="1156969"/>
          </a:xfrm>
          <a:prstGeom prst="rect">
            <a:avLst/>
          </a:prstGeom>
        </p:spPr>
        <p:txBody>
          <a:bodyPr anchor="t" rtlCol="false" tIns="0" lIns="0" bIns="0" rIns="0">
            <a:spAutoFit/>
          </a:bodyPr>
          <a:lstStyle/>
          <a:p>
            <a:pPr algn="l" marL="0" indent="0" lvl="0">
              <a:lnSpc>
                <a:spcPts val="8799"/>
              </a:lnSpc>
            </a:pPr>
            <a:r>
              <a:rPr lang="en-US" sz="8799">
                <a:solidFill>
                  <a:srgbClr val="282A29"/>
                </a:solidFill>
                <a:latin typeface="Garet Bold"/>
              </a:rPr>
              <a:t>Project Overview</a:t>
            </a:r>
          </a:p>
        </p:txBody>
      </p:sp>
      <p:sp>
        <p:nvSpPr>
          <p:cNvPr name="TextBox 3" id="3"/>
          <p:cNvSpPr txBox="true"/>
          <p:nvPr/>
        </p:nvSpPr>
        <p:spPr>
          <a:xfrm rot="0">
            <a:off x="1028700" y="4510722"/>
            <a:ext cx="14459716" cy="1114425"/>
          </a:xfrm>
          <a:prstGeom prst="rect">
            <a:avLst/>
          </a:prstGeom>
        </p:spPr>
        <p:txBody>
          <a:bodyPr anchor="t" rtlCol="false" tIns="0" lIns="0" bIns="0" rIns="0">
            <a:spAutoFit/>
          </a:bodyPr>
          <a:lstStyle/>
          <a:p>
            <a:pPr algn="l" marL="0" indent="0" lvl="0">
              <a:lnSpc>
                <a:spcPts val="2999"/>
              </a:lnSpc>
            </a:pPr>
            <a:r>
              <a:rPr lang="en-US" sz="2499">
                <a:solidFill>
                  <a:srgbClr val="282A29"/>
                </a:solidFill>
                <a:latin typeface="Garet"/>
              </a:rPr>
              <a:t>The project entails constructing a service provider website employing HTML, CSS, JavaScript, MongoDB, Node.js, and Express. Users can register or log in, while companies can post their registration forms, detailing their requirements directly on the site.</a:t>
            </a:r>
          </a:p>
        </p:txBody>
      </p:sp>
      <p:sp>
        <p:nvSpPr>
          <p:cNvPr name="Freeform 4" id="4"/>
          <p:cNvSpPr/>
          <p:nvPr/>
        </p:nvSpPr>
        <p:spPr>
          <a:xfrm flipH="false" flipV="false" rot="685277">
            <a:off x="15911886" y="2642025"/>
            <a:ext cx="4752229" cy="4752229"/>
          </a:xfrm>
          <a:custGeom>
            <a:avLst/>
            <a:gdLst/>
            <a:ahLst/>
            <a:cxnLst/>
            <a:rect r="r" b="b" t="t" l="l"/>
            <a:pathLst>
              <a:path h="4752229" w="4752229">
                <a:moveTo>
                  <a:pt x="0" y="0"/>
                </a:moveTo>
                <a:lnTo>
                  <a:pt x="4752228" y="0"/>
                </a:lnTo>
                <a:lnTo>
                  <a:pt x="4752228" y="4752229"/>
                </a:lnTo>
                <a:lnTo>
                  <a:pt x="0" y="47522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6449059"/>
            <a:ext cx="14459716" cy="1857375"/>
          </a:xfrm>
          <a:prstGeom prst="rect">
            <a:avLst/>
          </a:prstGeom>
        </p:spPr>
        <p:txBody>
          <a:bodyPr anchor="t" rtlCol="false" tIns="0" lIns="0" bIns="0" rIns="0">
            <a:spAutoFit/>
          </a:bodyPr>
          <a:lstStyle/>
          <a:p>
            <a:pPr>
              <a:lnSpc>
                <a:spcPts val="2999"/>
              </a:lnSpc>
            </a:pPr>
            <a:r>
              <a:rPr lang="en-US" sz="2499">
                <a:solidFill>
                  <a:srgbClr val="282A29"/>
                </a:solidFill>
                <a:latin typeface="Garet"/>
              </a:rPr>
              <a:t>To implement the sign-up and login functionality, we can use the </a:t>
            </a:r>
            <a:r>
              <a:rPr lang="en-US" sz="2499">
                <a:solidFill>
                  <a:srgbClr val="282A29"/>
                </a:solidFill>
                <a:latin typeface="Garet"/>
              </a:rPr>
              <a:t>bcrypt library to hash and compare passwords, and the jsonwebtoken library to generate and verify tokens. We can also use the cookie-parser library to parse cookies and set them in the response.</a:t>
            </a:r>
          </a:p>
          <a:p>
            <a:pPr algn="l" marL="0" indent="0" lvl="0">
              <a:lnSpc>
                <a:spcPts val="299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7244835" cy="1461529"/>
            <a:chOff x="0" y="0"/>
            <a:chExt cx="2291685" cy="462311"/>
          </a:xfrm>
        </p:grpSpPr>
        <p:sp>
          <p:nvSpPr>
            <p:cNvPr name="Freeform 3" id="3"/>
            <p:cNvSpPr/>
            <p:nvPr/>
          </p:nvSpPr>
          <p:spPr>
            <a:xfrm flipH="false" flipV="false" rot="0">
              <a:off x="0" y="0"/>
              <a:ext cx="2291685" cy="462311"/>
            </a:xfrm>
            <a:custGeom>
              <a:avLst/>
              <a:gdLst/>
              <a:ahLst/>
              <a:cxnLst/>
              <a:rect r="r" b="b" t="t" l="l"/>
              <a:pathLst>
                <a:path h="462311" w="2291685">
                  <a:moveTo>
                    <a:pt x="106861" y="0"/>
                  </a:moveTo>
                  <a:lnTo>
                    <a:pt x="2184824" y="0"/>
                  </a:lnTo>
                  <a:cubicBezTo>
                    <a:pt x="2213165" y="0"/>
                    <a:pt x="2240346" y="11259"/>
                    <a:pt x="2260386" y="31299"/>
                  </a:cubicBezTo>
                  <a:cubicBezTo>
                    <a:pt x="2280426" y="51339"/>
                    <a:pt x="2291685" y="78520"/>
                    <a:pt x="2291685" y="106861"/>
                  </a:cubicBezTo>
                  <a:lnTo>
                    <a:pt x="2291685" y="355449"/>
                  </a:lnTo>
                  <a:cubicBezTo>
                    <a:pt x="2291685" y="414467"/>
                    <a:pt x="2243842" y="462311"/>
                    <a:pt x="2184824" y="462311"/>
                  </a:cubicBezTo>
                  <a:lnTo>
                    <a:pt x="106861" y="462311"/>
                  </a:lnTo>
                  <a:cubicBezTo>
                    <a:pt x="47843" y="462311"/>
                    <a:pt x="0" y="414467"/>
                    <a:pt x="0" y="355449"/>
                  </a:cubicBezTo>
                  <a:lnTo>
                    <a:pt x="0" y="106861"/>
                  </a:lnTo>
                  <a:cubicBezTo>
                    <a:pt x="0" y="47843"/>
                    <a:pt x="47843" y="0"/>
                    <a:pt x="106861" y="0"/>
                  </a:cubicBezTo>
                  <a:close/>
                </a:path>
              </a:pathLst>
            </a:custGeom>
            <a:solidFill>
              <a:srgbClr val="000000"/>
            </a:solidFill>
          </p:spPr>
        </p:sp>
        <p:sp>
          <p:nvSpPr>
            <p:cNvPr name="TextBox 4" id="4"/>
            <p:cNvSpPr txBox="true"/>
            <p:nvPr/>
          </p:nvSpPr>
          <p:spPr>
            <a:xfrm>
              <a:off x="0" y="-95250"/>
              <a:ext cx="2291685" cy="557561"/>
            </a:xfrm>
            <a:prstGeom prst="rect">
              <a:avLst/>
            </a:prstGeom>
          </p:spPr>
          <p:txBody>
            <a:bodyPr anchor="ctr" rtlCol="false" tIns="254000" lIns="254000" bIns="254000" rIns="254000"/>
            <a:lstStyle/>
            <a:p>
              <a:pPr algn="ctr">
                <a:lnSpc>
                  <a:spcPts val="6719"/>
                </a:lnSpc>
              </a:pPr>
              <a:r>
                <a:rPr lang="en-US" sz="4800">
                  <a:solidFill>
                    <a:srgbClr val="FFFFFF"/>
                  </a:solidFill>
                  <a:latin typeface="Garet Bold"/>
                </a:rPr>
                <a:t>Responsive Website</a:t>
              </a:r>
            </a:p>
          </p:txBody>
        </p:sp>
      </p:grpSp>
      <p:sp>
        <p:nvSpPr>
          <p:cNvPr name="Freeform 5" id="5"/>
          <p:cNvSpPr/>
          <p:nvPr/>
        </p:nvSpPr>
        <p:spPr>
          <a:xfrm flipH="false" flipV="false" rot="685277">
            <a:off x="-1993759" y="8078657"/>
            <a:ext cx="4752229" cy="4752229"/>
          </a:xfrm>
          <a:custGeom>
            <a:avLst/>
            <a:gdLst/>
            <a:ahLst/>
            <a:cxnLst/>
            <a:rect r="r" b="b" t="t" l="l"/>
            <a:pathLst>
              <a:path h="4752229" w="4752229">
                <a:moveTo>
                  <a:pt x="0" y="0"/>
                </a:moveTo>
                <a:lnTo>
                  <a:pt x="4752228" y="0"/>
                </a:lnTo>
                <a:lnTo>
                  <a:pt x="4752228" y="4752228"/>
                </a:lnTo>
                <a:lnTo>
                  <a:pt x="0" y="4752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663308" y="2241833"/>
            <a:ext cx="5358886" cy="7016467"/>
          </a:xfrm>
          <a:custGeom>
            <a:avLst/>
            <a:gdLst/>
            <a:ahLst/>
            <a:cxnLst/>
            <a:rect r="r" b="b" t="t" l="l"/>
            <a:pathLst>
              <a:path h="7016467" w="5358886">
                <a:moveTo>
                  <a:pt x="0" y="0"/>
                </a:moveTo>
                <a:lnTo>
                  <a:pt x="5358885" y="0"/>
                </a:lnTo>
                <a:lnTo>
                  <a:pt x="5358885" y="7016467"/>
                </a:lnTo>
                <a:lnTo>
                  <a:pt x="0" y="7016467"/>
                </a:lnTo>
                <a:lnTo>
                  <a:pt x="0" y="0"/>
                </a:lnTo>
                <a:close/>
              </a:path>
            </a:pathLst>
          </a:custGeom>
          <a:blipFill>
            <a:blip r:embed="rId4"/>
            <a:stretch>
              <a:fillRect l="0" t="0" r="0" b="0"/>
            </a:stretch>
          </a:blipFill>
        </p:spPr>
      </p:sp>
      <p:sp>
        <p:nvSpPr>
          <p:cNvPr name="Freeform 7" id="7"/>
          <p:cNvSpPr/>
          <p:nvPr/>
        </p:nvSpPr>
        <p:spPr>
          <a:xfrm flipH="false" flipV="false" rot="0">
            <a:off x="2174152" y="3517218"/>
            <a:ext cx="8866536" cy="5741082"/>
          </a:xfrm>
          <a:custGeom>
            <a:avLst/>
            <a:gdLst/>
            <a:ahLst/>
            <a:cxnLst/>
            <a:rect r="r" b="b" t="t" l="l"/>
            <a:pathLst>
              <a:path h="5741082" w="8866536">
                <a:moveTo>
                  <a:pt x="0" y="0"/>
                </a:moveTo>
                <a:lnTo>
                  <a:pt x="8866536" y="0"/>
                </a:lnTo>
                <a:lnTo>
                  <a:pt x="8866536" y="5741082"/>
                </a:lnTo>
                <a:lnTo>
                  <a:pt x="0" y="5741082"/>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621144"/>
            <a:ext cx="599741" cy="59974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47625" cap="sq">
              <a:solidFill>
                <a:srgbClr val="000000"/>
              </a:solidFill>
              <a:prstDash val="solid"/>
              <a:miter/>
            </a:ln>
          </p:spPr>
        </p:sp>
        <p:sp>
          <p:nvSpPr>
            <p:cNvPr name="TextBox 4" id="4"/>
            <p:cNvSpPr txBox="true"/>
            <p:nvPr/>
          </p:nvSpPr>
          <p:spPr>
            <a:xfrm>
              <a:off x="76200" y="66675"/>
              <a:ext cx="660400" cy="669925"/>
            </a:xfrm>
            <a:prstGeom prst="rect">
              <a:avLst/>
            </a:prstGeom>
          </p:spPr>
          <p:txBody>
            <a:bodyPr anchor="ctr" rtlCol="false" tIns="50800" lIns="50800" bIns="50800" rIns="50800"/>
            <a:lstStyle/>
            <a:p>
              <a:pPr algn="ctr">
                <a:lnSpc>
                  <a:spcPts val="1950"/>
                </a:lnSpc>
              </a:pPr>
            </a:p>
          </p:txBody>
        </p:sp>
      </p:grpSp>
      <p:sp>
        <p:nvSpPr>
          <p:cNvPr name="Freeform 5" id="5"/>
          <p:cNvSpPr/>
          <p:nvPr/>
        </p:nvSpPr>
        <p:spPr>
          <a:xfrm flipH="false" flipV="false" rot="5400000">
            <a:off x="1226622" y="2819066"/>
            <a:ext cx="203897" cy="203897"/>
          </a:xfrm>
          <a:custGeom>
            <a:avLst/>
            <a:gdLst/>
            <a:ahLst/>
            <a:cxnLst/>
            <a:rect r="r" b="b" t="t" l="l"/>
            <a:pathLst>
              <a:path h="203897" w="203897">
                <a:moveTo>
                  <a:pt x="0" y="0"/>
                </a:moveTo>
                <a:lnTo>
                  <a:pt x="203897" y="0"/>
                </a:lnTo>
                <a:lnTo>
                  <a:pt x="203897" y="203897"/>
                </a:lnTo>
                <a:lnTo>
                  <a:pt x="0" y="203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610766" y="2819066"/>
            <a:ext cx="6346761" cy="5867935"/>
            <a:chOff x="0" y="0"/>
            <a:chExt cx="1509976" cy="1396057"/>
          </a:xfrm>
        </p:grpSpPr>
        <p:sp>
          <p:nvSpPr>
            <p:cNvPr name="Freeform 7" id="7"/>
            <p:cNvSpPr/>
            <p:nvPr/>
          </p:nvSpPr>
          <p:spPr>
            <a:xfrm flipH="false" flipV="false" rot="0">
              <a:off x="0" y="0"/>
              <a:ext cx="1509976" cy="1396057"/>
            </a:xfrm>
            <a:custGeom>
              <a:avLst/>
              <a:gdLst/>
              <a:ahLst/>
              <a:cxnLst/>
              <a:rect r="r" b="b" t="t" l="l"/>
              <a:pathLst>
                <a:path h="1396057" w="1509976">
                  <a:moveTo>
                    <a:pt x="60991" y="0"/>
                  </a:moveTo>
                  <a:lnTo>
                    <a:pt x="1448985" y="0"/>
                  </a:lnTo>
                  <a:cubicBezTo>
                    <a:pt x="1482670" y="0"/>
                    <a:pt x="1509976" y="27307"/>
                    <a:pt x="1509976" y="60991"/>
                  </a:cubicBezTo>
                  <a:lnTo>
                    <a:pt x="1509976" y="1335066"/>
                  </a:lnTo>
                  <a:cubicBezTo>
                    <a:pt x="1509976" y="1351242"/>
                    <a:pt x="1503550" y="1366756"/>
                    <a:pt x="1492112" y="1378194"/>
                  </a:cubicBezTo>
                  <a:cubicBezTo>
                    <a:pt x="1480674" y="1389632"/>
                    <a:pt x="1465161" y="1396057"/>
                    <a:pt x="1448985" y="1396057"/>
                  </a:cubicBezTo>
                  <a:lnTo>
                    <a:pt x="60991" y="1396057"/>
                  </a:lnTo>
                  <a:cubicBezTo>
                    <a:pt x="27307" y="1396057"/>
                    <a:pt x="0" y="1368751"/>
                    <a:pt x="0" y="1335066"/>
                  </a:cubicBezTo>
                  <a:lnTo>
                    <a:pt x="0" y="60991"/>
                  </a:lnTo>
                  <a:cubicBezTo>
                    <a:pt x="0" y="27307"/>
                    <a:pt x="27307" y="0"/>
                    <a:pt x="60991" y="0"/>
                  </a:cubicBezTo>
                  <a:close/>
                </a:path>
              </a:pathLst>
            </a:custGeom>
            <a:solidFill>
              <a:srgbClr val="000000">
                <a:alpha val="0"/>
              </a:srgbClr>
            </a:solidFill>
            <a:ln w="28575" cap="rnd">
              <a:solidFill>
                <a:srgbClr val="202124"/>
              </a:solidFill>
              <a:prstDash val="solid"/>
              <a:round/>
            </a:ln>
          </p:spPr>
        </p:sp>
        <p:sp>
          <p:nvSpPr>
            <p:cNvPr name="TextBox 8" id="8"/>
            <p:cNvSpPr txBox="true"/>
            <p:nvPr/>
          </p:nvSpPr>
          <p:spPr>
            <a:xfrm>
              <a:off x="0" y="-28575"/>
              <a:ext cx="1509976" cy="1424632"/>
            </a:xfrm>
            <a:prstGeom prst="rect">
              <a:avLst/>
            </a:prstGeom>
          </p:spPr>
          <p:txBody>
            <a:bodyPr anchor="ctr" rtlCol="false" tIns="50800" lIns="50800" bIns="50800" rIns="50800"/>
            <a:lstStyle/>
            <a:p>
              <a:pPr>
                <a:lnSpc>
                  <a:spcPts val="2730"/>
                </a:lnSpc>
              </a:pPr>
            </a:p>
          </p:txBody>
        </p:sp>
      </p:grpSp>
      <p:grpSp>
        <p:nvGrpSpPr>
          <p:cNvPr name="Group 9" id="9"/>
          <p:cNvGrpSpPr/>
          <p:nvPr/>
        </p:nvGrpSpPr>
        <p:grpSpPr>
          <a:xfrm rot="0">
            <a:off x="2330473" y="2819066"/>
            <a:ext cx="6346761" cy="5867935"/>
            <a:chOff x="0" y="0"/>
            <a:chExt cx="1509976" cy="1396057"/>
          </a:xfrm>
        </p:grpSpPr>
        <p:sp>
          <p:nvSpPr>
            <p:cNvPr name="Freeform 10" id="10"/>
            <p:cNvSpPr/>
            <p:nvPr/>
          </p:nvSpPr>
          <p:spPr>
            <a:xfrm flipH="false" flipV="false" rot="0">
              <a:off x="0" y="0"/>
              <a:ext cx="1509976" cy="1396057"/>
            </a:xfrm>
            <a:custGeom>
              <a:avLst/>
              <a:gdLst/>
              <a:ahLst/>
              <a:cxnLst/>
              <a:rect r="r" b="b" t="t" l="l"/>
              <a:pathLst>
                <a:path h="1396057" w="1509976">
                  <a:moveTo>
                    <a:pt x="60991" y="0"/>
                  </a:moveTo>
                  <a:lnTo>
                    <a:pt x="1448985" y="0"/>
                  </a:lnTo>
                  <a:cubicBezTo>
                    <a:pt x="1482670" y="0"/>
                    <a:pt x="1509976" y="27307"/>
                    <a:pt x="1509976" y="60991"/>
                  </a:cubicBezTo>
                  <a:lnTo>
                    <a:pt x="1509976" y="1335066"/>
                  </a:lnTo>
                  <a:cubicBezTo>
                    <a:pt x="1509976" y="1351242"/>
                    <a:pt x="1503550" y="1366756"/>
                    <a:pt x="1492112" y="1378194"/>
                  </a:cubicBezTo>
                  <a:cubicBezTo>
                    <a:pt x="1480674" y="1389632"/>
                    <a:pt x="1465161" y="1396057"/>
                    <a:pt x="1448985" y="1396057"/>
                  </a:cubicBezTo>
                  <a:lnTo>
                    <a:pt x="60991" y="1396057"/>
                  </a:lnTo>
                  <a:cubicBezTo>
                    <a:pt x="27307" y="1396057"/>
                    <a:pt x="0" y="1368751"/>
                    <a:pt x="0" y="1335066"/>
                  </a:cubicBezTo>
                  <a:lnTo>
                    <a:pt x="0" y="60991"/>
                  </a:lnTo>
                  <a:cubicBezTo>
                    <a:pt x="0" y="27307"/>
                    <a:pt x="27307" y="0"/>
                    <a:pt x="60991" y="0"/>
                  </a:cubicBezTo>
                  <a:close/>
                </a:path>
              </a:pathLst>
            </a:custGeom>
            <a:solidFill>
              <a:srgbClr val="000000">
                <a:alpha val="0"/>
              </a:srgbClr>
            </a:solidFill>
            <a:ln w="28575" cap="rnd">
              <a:solidFill>
                <a:srgbClr val="202124"/>
              </a:solidFill>
              <a:prstDash val="solid"/>
              <a:round/>
            </a:ln>
          </p:spPr>
        </p:sp>
        <p:sp>
          <p:nvSpPr>
            <p:cNvPr name="TextBox 11" id="11"/>
            <p:cNvSpPr txBox="true"/>
            <p:nvPr/>
          </p:nvSpPr>
          <p:spPr>
            <a:xfrm>
              <a:off x="0" y="-28575"/>
              <a:ext cx="1509976" cy="1424632"/>
            </a:xfrm>
            <a:prstGeom prst="rect">
              <a:avLst/>
            </a:prstGeom>
          </p:spPr>
          <p:txBody>
            <a:bodyPr anchor="ctr" rtlCol="false" tIns="50800" lIns="50800" bIns="50800" rIns="50800"/>
            <a:lstStyle/>
            <a:p>
              <a:pPr>
                <a:lnSpc>
                  <a:spcPts val="2730"/>
                </a:lnSpc>
              </a:pPr>
            </a:p>
          </p:txBody>
        </p:sp>
      </p:grpSp>
      <p:sp>
        <p:nvSpPr>
          <p:cNvPr name="Freeform 12" id="12"/>
          <p:cNvSpPr/>
          <p:nvPr/>
        </p:nvSpPr>
        <p:spPr>
          <a:xfrm flipH="false" flipV="false" rot="0">
            <a:off x="2984982" y="4103163"/>
            <a:ext cx="5014296" cy="1899861"/>
          </a:xfrm>
          <a:custGeom>
            <a:avLst/>
            <a:gdLst/>
            <a:ahLst/>
            <a:cxnLst/>
            <a:rect r="r" b="b" t="t" l="l"/>
            <a:pathLst>
              <a:path h="1899861" w="5014296">
                <a:moveTo>
                  <a:pt x="0" y="0"/>
                </a:moveTo>
                <a:lnTo>
                  <a:pt x="5014296" y="0"/>
                </a:lnTo>
                <a:lnTo>
                  <a:pt x="5014296" y="1899861"/>
                </a:lnTo>
                <a:lnTo>
                  <a:pt x="0" y="1899861"/>
                </a:lnTo>
                <a:lnTo>
                  <a:pt x="0" y="0"/>
                </a:lnTo>
                <a:close/>
              </a:path>
            </a:pathLst>
          </a:custGeom>
          <a:blipFill>
            <a:blip r:embed="rId4"/>
            <a:stretch>
              <a:fillRect l="0" t="0" r="0" b="0"/>
            </a:stretch>
          </a:blipFill>
        </p:spPr>
      </p:sp>
      <p:sp>
        <p:nvSpPr>
          <p:cNvPr name="Freeform 13" id="13"/>
          <p:cNvSpPr/>
          <p:nvPr/>
        </p:nvSpPr>
        <p:spPr>
          <a:xfrm flipH="false" flipV="false" rot="0">
            <a:off x="10048779" y="4278072"/>
            <a:ext cx="1820578" cy="1820578"/>
          </a:xfrm>
          <a:custGeom>
            <a:avLst/>
            <a:gdLst/>
            <a:ahLst/>
            <a:cxnLst/>
            <a:rect r="r" b="b" t="t" l="l"/>
            <a:pathLst>
              <a:path h="1820578" w="1820578">
                <a:moveTo>
                  <a:pt x="0" y="0"/>
                </a:moveTo>
                <a:lnTo>
                  <a:pt x="1820579" y="0"/>
                </a:lnTo>
                <a:lnTo>
                  <a:pt x="1820579" y="1820578"/>
                </a:lnTo>
                <a:lnTo>
                  <a:pt x="0" y="1820578"/>
                </a:lnTo>
                <a:lnTo>
                  <a:pt x="0" y="0"/>
                </a:lnTo>
                <a:close/>
              </a:path>
            </a:pathLst>
          </a:custGeom>
          <a:blipFill>
            <a:blip r:embed="rId5"/>
            <a:stretch>
              <a:fillRect l="0" t="0" r="0" b="0"/>
            </a:stretch>
          </a:blipFill>
        </p:spPr>
      </p:sp>
      <p:sp>
        <p:nvSpPr>
          <p:cNvPr name="Freeform 14" id="14"/>
          <p:cNvSpPr/>
          <p:nvPr/>
        </p:nvSpPr>
        <p:spPr>
          <a:xfrm flipH="false" flipV="false" rot="0">
            <a:off x="13858590" y="4350001"/>
            <a:ext cx="1660924" cy="1660924"/>
          </a:xfrm>
          <a:custGeom>
            <a:avLst/>
            <a:gdLst/>
            <a:ahLst/>
            <a:cxnLst/>
            <a:rect r="r" b="b" t="t" l="l"/>
            <a:pathLst>
              <a:path h="1660924" w="1660924">
                <a:moveTo>
                  <a:pt x="0" y="0"/>
                </a:moveTo>
                <a:lnTo>
                  <a:pt x="1660924" y="0"/>
                </a:lnTo>
                <a:lnTo>
                  <a:pt x="1660924" y="1660924"/>
                </a:lnTo>
                <a:lnTo>
                  <a:pt x="0" y="1660924"/>
                </a:lnTo>
                <a:lnTo>
                  <a:pt x="0" y="0"/>
                </a:lnTo>
                <a:close/>
              </a:path>
            </a:pathLst>
          </a:custGeom>
          <a:blipFill>
            <a:blip r:embed="rId6"/>
            <a:stretch>
              <a:fillRect l="0" t="0" r="0" b="0"/>
            </a:stretch>
          </a:blipFill>
        </p:spPr>
      </p:sp>
      <p:sp>
        <p:nvSpPr>
          <p:cNvPr name="Freeform 15" id="15"/>
          <p:cNvSpPr/>
          <p:nvPr/>
        </p:nvSpPr>
        <p:spPr>
          <a:xfrm flipH="false" flipV="false" rot="0">
            <a:off x="12053808" y="4278072"/>
            <a:ext cx="1804782" cy="1804782"/>
          </a:xfrm>
          <a:custGeom>
            <a:avLst/>
            <a:gdLst/>
            <a:ahLst/>
            <a:cxnLst/>
            <a:rect r="r" b="b" t="t" l="l"/>
            <a:pathLst>
              <a:path h="1804782" w="1804782">
                <a:moveTo>
                  <a:pt x="0" y="0"/>
                </a:moveTo>
                <a:lnTo>
                  <a:pt x="1804782" y="0"/>
                </a:lnTo>
                <a:lnTo>
                  <a:pt x="1804782" y="1804782"/>
                </a:lnTo>
                <a:lnTo>
                  <a:pt x="0" y="1804782"/>
                </a:lnTo>
                <a:lnTo>
                  <a:pt x="0" y="0"/>
                </a:lnTo>
                <a:close/>
              </a:path>
            </a:pathLst>
          </a:custGeom>
          <a:blipFill>
            <a:blip r:embed="rId7"/>
            <a:stretch>
              <a:fillRect l="0" t="0" r="0" b="0"/>
            </a:stretch>
          </a:blipFill>
        </p:spPr>
      </p:sp>
      <p:sp>
        <p:nvSpPr>
          <p:cNvPr name="Freeform 16" id="16"/>
          <p:cNvSpPr/>
          <p:nvPr/>
        </p:nvSpPr>
        <p:spPr>
          <a:xfrm flipH="false" flipV="false" rot="0">
            <a:off x="10048779" y="6488036"/>
            <a:ext cx="3321849" cy="1072273"/>
          </a:xfrm>
          <a:custGeom>
            <a:avLst/>
            <a:gdLst/>
            <a:ahLst/>
            <a:cxnLst/>
            <a:rect r="r" b="b" t="t" l="l"/>
            <a:pathLst>
              <a:path h="1072273" w="3321849">
                <a:moveTo>
                  <a:pt x="0" y="0"/>
                </a:moveTo>
                <a:lnTo>
                  <a:pt x="3321849" y="0"/>
                </a:lnTo>
                <a:lnTo>
                  <a:pt x="3321849" y="1072273"/>
                </a:lnTo>
                <a:lnTo>
                  <a:pt x="0" y="1072273"/>
                </a:lnTo>
                <a:lnTo>
                  <a:pt x="0" y="0"/>
                </a:lnTo>
                <a:close/>
              </a:path>
            </a:pathLst>
          </a:custGeom>
          <a:blipFill>
            <a:blip r:embed="rId8"/>
            <a:stretch>
              <a:fillRect l="0" t="-41135" r="0" b="-49043"/>
            </a:stretch>
          </a:blipFill>
        </p:spPr>
      </p:sp>
      <p:sp>
        <p:nvSpPr>
          <p:cNvPr name="Freeform 17" id="17"/>
          <p:cNvSpPr/>
          <p:nvPr/>
        </p:nvSpPr>
        <p:spPr>
          <a:xfrm flipH="false" flipV="false" rot="0">
            <a:off x="6320537" y="6460194"/>
            <a:ext cx="1606662" cy="1606662"/>
          </a:xfrm>
          <a:custGeom>
            <a:avLst/>
            <a:gdLst/>
            <a:ahLst/>
            <a:cxnLst/>
            <a:rect r="r" b="b" t="t" l="l"/>
            <a:pathLst>
              <a:path h="1606662" w="1606662">
                <a:moveTo>
                  <a:pt x="0" y="0"/>
                </a:moveTo>
                <a:lnTo>
                  <a:pt x="1606661" y="0"/>
                </a:lnTo>
                <a:lnTo>
                  <a:pt x="1606661" y="1606661"/>
                </a:lnTo>
                <a:lnTo>
                  <a:pt x="0" y="1606661"/>
                </a:lnTo>
                <a:lnTo>
                  <a:pt x="0" y="0"/>
                </a:lnTo>
                <a:close/>
              </a:path>
            </a:pathLst>
          </a:custGeom>
          <a:blipFill>
            <a:blip r:embed="rId9"/>
            <a:stretch>
              <a:fillRect l="0" t="0" r="0" b="0"/>
            </a:stretch>
          </a:blipFill>
        </p:spPr>
      </p:sp>
      <p:sp>
        <p:nvSpPr>
          <p:cNvPr name="Freeform 18" id="18"/>
          <p:cNvSpPr/>
          <p:nvPr/>
        </p:nvSpPr>
        <p:spPr>
          <a:xfrm flipH="false" flipV="false" rot="0">
            <a:off x="4834753" y="6619743"/>
            <a:ext cx="1338201" cy="1338201"/>
          </a:xfrm>
          <a:custGeom>
            <a:avLst/>
            <a:gdLst/>
            <a:ahLst/>
            <a:cxnLst/>
            <a:rect r="r" b="b" t="t" l="l"/>
            <a:pathLst>
              <a:path h="1338201" w="1338201">
                <a:moveTo>
                  <a:pt x="0" y="0"/>
                </a:moveTo>
                <a:lnTo>
                  <a:pt x="1338200" y="0"/>
                </a:lnTo>
                <a:lnTo>
                  <a:pt x="1338200" y="1338200"/>
                </a:lnTo>
                <a:lnTo>
                  <a:pt x="0" y="1338200"/>
                </a:lnTo>
                <a:lnTo>
                  <a:pt x="0" y="0"/>
                </a:lnTo>
                <a:close/>
              </a:path>
            </a:pathLst>
          </a:custGeom>
          <a:blipFill>
            <a:blip r:embed="rId10"/>
            <a:stretch>
              <a:fillRect l="0" t="0" r="0" b="0"/>
            </a:stretch>
          </a:blipFill>
        </p:spPr>
      </p:sp>
      <p:sp>
        <p:nvSpPr>
          <p:cNvPr name="Freeform 19" id="19"/>
          <p:cNvSpPr/>
          <p:nvPr/>
        </p:nvSpPr>
        <p:spPr>
          <a:xfrm flipH="false" flipV="false" rot="0">
            <a:off x="2984982" y="6460194"/>
            <a:ext cx="1651987" cy="1657299"/>
          </a:xfrm>
          <a:custGeom>
            <a:avLst/>
            <a:gdLst/>
            <a:ahLst/>
            <a:cxnLst/>
            <a:rect r="r" b="b" t="t" l="l"/>
            <a:pathLst>
              <a:path h="1657299" w="1651987">
                <a:moveTo>
                  <a:pt x="0" y="0"/>
                </a:moveTo>
                <a:lnTo>
                  <a:pt x="1651987" y="0"/>
                </a:lnTo>
                <a:lnTo>
                  <a:pt x="1651987" y="1657298"/>
                </a:lnTo>
                <a:lnTo>
                  <a:pt x="0" y="1657298"/>
                </a:lnTo>
                <a:lnTo>
                  <a:pt x="0" y="0"/>
                </a:lnTo>
                <a:close/>
              </a:path>
            </a:pathLst>
          </a:custGeom>
          <a:blipFill>
            <a:blip r:embed="rId11"/>
            <a:stretch>
              <a:fillRect l="-21825" t="0" r="-17095" b="-37860"/>
            </a:stretch>
          </a:blipFill>
        </p:spPr>
      </p:sp>
      <p:sp>
        <p:nvSpPr>
          <p:cNvPr name="Freeform 20" id="20"/>
          <p:cNvSpPr/>
          <p:nvPr/>
        </p:nvSpPr>
        <p:spPr>
          <a:xfrm flipH="false" flipV="false" rot="0">
            <a:off x="13355411" y="6488036"/>
            <a:ext cx="2164104" cy="1629456"/>
          </a:xfrm>
          <a:custGeom>
            <a:avLst/>
            <a:gdLst/>
            <a:ahLst/>
            <a:cxnLst/>
            <a:rect r="r" b="b" t="t" l="l"/>
            <a:pathLst>
              <a:path h="1629456" w="2164104">
                <a:moveTo>
                  <a:pt x="0" y="0"/>
                </a:moveTo>
                <a:lnTo>
                  <a:pt x="2164103" y="0"/>
                </a:lnTo>
                <a:lnTo>
                  <a:pt x="2164103" y="1629456"/>
                </a:lnTo>
                <a:lnTo>
                  <a:pt x="0" y="1629456"/>
                </a:lnTo>
                <a:lnTo>
                  <a:pt x="0" y="0"/>
                </a:lnTo>
                <a:close/>
              </a:path>
            </a:pathLst>
          </a:custGeom>
          <a:blipFill>
            <a:blip r:embed="rId12"/>
            <a:stretch>
              <a:fillRect l="-17787" t="0" r="-25410" b="0"/>
            </a:stretch>
          </a:blipFill>
        </p:spPr>
      </p:sp>
      <p:sp>
        <p:nvSpPr>
          <p:cNvPr name="TextBox 21" id="21"/>
          <p:cNvSpPr txBox="true"/>
          <p:nvPr/>
        </p:nvSpPr>
        <p:spPr>
          <a:xfrm rot="0">
            <a:off x="1028700" y="1028700"/>
            <a:ext cx="12938153" cy="1095375"/>
          </a:xfrm>
          <a:prstGeom prst="rect">
            <a:avLst/>
          </a:prstGeom>
        </p:spPr>
        <p:txBody>
          <a:bodyPr anchor="t" rtlCol="false" tIns="0" lIns="0" bIns="0" rIns="0">
            <a:spAutoFit/>
          </a:bodyPr>
          <a:lstStyle/>
          <a:p>
            <a:pPr>
              <a:lnSpc>
                <a:spcPts val="8640"/>
              </a:lnSpc>
            </a:pPr>
            <a:r>
              <a:rPr lang="en-US" sz="7200">
                <a:solidFill>
                  <a:srgbClr val="000000"/>
                </a:solidFill>
                <a:latin typeface="Garet Bold"/>
              </a:rPr>
              <a:t>Technology Stack Used</a:t>
            </a:r>
          </a:p>
        </p:txBody>
      </p:sp>
      <p:sp>
        <p:nvSpPr>
          <p:cNvPr name="TextBox 22" id="22"/>
          <p:cNvSpPr txBox="true"/>
          <p:nvPr/>
        </p:nvSpPr>
        <p:spPr>
          <a:xfrm rot="0">
            <a:off x="10255087" y="3188218"/>
            <a:ext cx="5351525" cy="381568"/>
          </a:xfrm>
          <a:prstGeom prst="rect">
            <a:avLst/>
          </a:prstGeom>
        </p:spPr>
        <p:txBody>
          <a:bodyPr anchor="t" rtlCol="false" tIns="0" lIns="0" bIns="0" rIns="0">
            <a:spAutoFit/>
          </a:bodyPr>
          <a:lstStyle/>
          <a:p>
            <a:pPr algn="l" marL="0" indent="0" lvl="0">
              <a:lnSpc>
                <a:spcPts val="3193"/>
              </a:lnSpc>
              <a:spcBef>
                <a:spcPct val="0"/>
              </a:spcBef>
            </a:pPr>
            <a:r>
              <a:rPr lang="en-US" sz="2128">
                <a:solidFill>
                  <a:srgbClr val="000000"/>
                </a:solidFill>
                <a:latin typeface="Garet"/>
              </a:rPr>
              <a:t>Backend</a:t>
            </a:r>
          </a:p>
        </p:txBody>
      </p:sp>
      <p:sp>
        <p:nvSpPr>
          <p:cNvPr name="TextBox 23" id="23"/>
          <p:cNvSpPr txBox="true"/>
          <p:nvPr/>
        </p:nvSpPr>
        <p:spPr>
          <a:xfrm rot="0">
            <a:off x="2984982" y="3188218"/>
            <a:ext cx="5351525" cy="381568"/>
          </a:xfrm>
          <a:prstGeom prst="rect">
            <a:avLst/>
          </a:prstGeom>
        </p:spPr>
        <p:txBody>
          <a:bodyPr anchor="t" rtlCol="false" tIns="0" lIns="0" bIns="0" rIns="0">
            <a:spAutoFit/>
          </a:bodyPr>
          <a:lstStyle/>
          <a:p>
            <a:pPr algn="l" marL="0" indent="0" lvl="0">
              <a:lnSpc>
                <a:spcPts val="3193"/>
              </a:lnSpc>
              <a:spcBef>
                <a:spcPct val="0"/>
              </a:spcBef>
            </a:pPr>
            <a:r>
              <a:rPr lang="en-US" sz="2128">
                <a:solidFill>
                  <a:srgbClr val="000000"/>
                </a:solidFill>
                <a:latin typeface="Garet"/>
              </a:rPr>
              <a:t>Frontend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85277">
            <a:off x="15911886" y="2642025"/>
            <a:ext cx="4752229" cy="4752229"/>
          </a:xfrm>
          <a:custGeom>
            <a:avLst/>
            <a:gdLst/>
            <a:ahLst/>
            <a:cxnLst/>
            <a:rect r="r" b="b" t="t" l="l"/>
            <a:pathLst>
              <a:path h="4752229" w="4752229">
                <a:moveTo>
                  <a:pt x="0" y="0"/>
                </a:moveTo>
                <a:lnTo>
                  <a:pt x="4752228" y="0"/>
                </a:lnTo>
                <a:lnTo>
                  <a:pt x="4752228" y="4752229"/>
                </a:lnTo>
                <a:lnTo>
                  <a:pt x="0" y="47522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381751" y="0"/>
            <a:ext cx="15959367" cy="10331590"/>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4383" y="4475314"/>
            <a:ext cx="17499233" cy="3923163"/>
          </a:xfrm>
          <a:custGeom>
            <a:avLst/>
            <a:gdLst/>
            <a:ahLst/>
            <a:cxnLst/>
            <a:rect r="r" b="b" t="t" l="l"/>
            <a:pathLst>
              <a:path h="3923163" w="17499233">
                <a:moveTo>
                  <a:pt x="0" y="0"/>
                </a:moveTo>
                <a:lnTo>
                  <a:pt x="17499234" y="0"/>
                </a:lnTo>
                <a:lnTo>
                  <a:pt x="17499234" y="3923164"/>
                </a:lnTo>
                <a:lnTo>
                  <a:pt x="0" y="3923164"/>
                </a:lnTo>
                <a:lnTo>
                  <a:pt x="0" y="0"/>
                </a:lnTo>
                <a:close/>
              </a:path>
            </a:pathLst>
          </a:custGeom>
          <a:blipFill>
            <a:blip r:embed="rId2"/>
            <a:stretch>
              <a:fillRect l="0" t="0" r="0" b="0"/>
            </a:stretch>
          </a:blipFill>
        </p:spPr>
      </p:sp>
      <p:sp>
        <p:nvSpPr>
          <p:cNvPr name="TextBox 3" id="3"/>
          <p:cNvSpPr txBox="true"/>
          <p:nvPr/>
        </p:nvSpPr>
        <p:spPr>
          <a:xfrm rot="0">
            <a:off x="2004157" y="1759227"/>
            <a:ext cx="14279687"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login and authentication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2365283" y="1543083"/>
            <a:ext cx="13557434" cy="8229600"/>
          </a:xfrm>
          <a:prstGeom prst="rect">
            <a:avLst/>
          </a:prstGeom>
        </p:spPr>
      </p:pic>
      <p:sp>
        <p:nvSpPr>
          <p:cNvPr name="TextBox 3" id="3"/>
          <p:cNvSpPr txBox="true"/>
          <p:nvPr/>
        </p:nvSpPr>
        <p:spPr>
          <a:xfrm rot="0">
            <a:off x="4188478" y="488639"/>
            <a:ext cx="10281507" cy="858497"/>
          </a:xfrm>
          <a:prstGeom prst="rect">
            <a:avLst/>
          </a:prstGeom>
        </p:spPr>
        <p:txBody>
          <a:bodyPr anchor="t" rtlCol="false" tIns="0" lIns="0" bIns="0" rIns="0">
            <a:spAutoFit/>
          </a:bodyPr>
          <a:lstStyle/>
          <a:p>
            <a:pPr algn="ctr" marL="0" indent="0" lvl="0">
              <a:lnSpc>
                <a:spcPts val="6424"/>
              </a:lnSpc>
            </a:pPr>
            <a:r>
              <a:rPr lang="en-US" sz="6424">
                <a:solidFill>
                  <a:srgbClr val="282A29"/>
                </a:solidFill>
                <a:latin typeface="Garet Bold"/>
              </a:rPr>
              <a:t>Registration Form</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85277">
            <a:off x="15911886" y="2642025"/>
            <a:ext cx="4752229" cy="4752229"/>
          </a:xfrm>
          <a:custGeom>
            <a:avLst/>
            <a:gdLst/>
            <a:ahLst/>
            <a:cxnLst/>
            <a:rect r="r" b="b" t="t" l="l"/>
            <a:pathLst>
              <a:path h="4752229" w="4752229">
                <a:moveTo>
                  <a:pt x="0" y="0"/>
                </a:moveTo>
                <a:lnTo>
                  <a:pt x="4752228" y="0"/>
                </a:lnTo>
                <a:lnTo>
                  <a:pt x="4752228" y="4752229"/>
                </a:lnTo>
                <a:lnTo>
                  <a:pt x="0" y="47522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479418" y="3228341"/>
            <a:ext cx="5309778" cy="3830319"/>
            <a:chOff x="0" y="0"/>
            <a:chExt cx="7079704" cy="5107092"/>
          </a:xfrm>
        </p:grpSpPr>
        <p:sp>
          <p:nvSpPr>
            <p:cNvPr name="TextBox 4" id="4"/>
            <p:cNvSpPr txBox="true"/>
            <p:nvPr/>
          </p:nvSpPr>
          <p:spPr>
            <a:xfrm rot="0">
              <a:off x="0" y="180975"/>
              <a:ext cx="7079704" cy="3088851"/>
            </a:xfrm>
            <a:prstGeom prst="rect">
              <a:avLst/>
            </a:prstGeom>
          </p:spPr>
          <p:txBody>
            <a:bodyPr anchor="t" rtlCol="false" tIns="0" lIns="0" bIns="0" rIns="0">
              <a:spAutoFit/>
            </a:bodyPr>
            <a:lstStyle/>
            <a:p>
              <a:pPr algn="l" marL="0" indent="0" lvl="0">
                <a:lnSpc>
                  <a:spcPts val="8799"/>
                </a:lnSpc>
              </a:pPr>
              <a:r>
                <a:rPr lang="en-US" sz="8799">
                  <a:solidFill>
                    <a:srgbClr val="282A29"/>
                  </a:solidFill>
                  <a:latin typeface="Garet Bold"/>
                </a:rPr>
                <a:t>Infinite Scroll</a:t>
              </a:r>
            </a:p>
          </p:txBody>
        </p:sp>
        <p:sp>
          <p:nvSpPr>
            <p:cNvPr name="TextBox 5" id="5"/>
            <p:cNvSpPr txBox="true"/>
            <p:nvPr/>
          </p:nvSpPr>
          <p:spPr>
            <a:xfrm rot="0">
              <a:off x="0" y="4116492"/>
              <a:ext cx="7079704" cy="990600"/>
            </a:xfrm>
            <a:prstGeom prst="rect">
              <a:avLst/>
            </a:prstGeom>
          </p:spPr>
          <p:txBody>
            <a:bodyPr anchor="t" rtlCol="false" tIns="0" lIns="0" bIns="0" rIns="0">
              <a:spAutoFit/>
            </a:bodyPr>
            <a:lstStyle/>
            <a:p>
              <a:pPr algn="l" marL="0" indent="0" lvl="0">
                <a:lnSpc>
                  <a:spcPts val="2999"/>
                </a:lnSpc>
              </a:pPr>
              <a:r>
                <a:rPr lang="en-US" sz="2499">
                  <a:solidFill>
                    <a:srgbClr val="282A29"/>
                  </a:solidFill>
                  <a:latin typeface="Garet"/>
                </a:rPr>
                <a:t>Added infinite scroll trigger using swipper js </a:t>
              </a:r>
            </a:p>
          </p:txBody>
        </p:sp>
      </p:grpSp>
      <p:sp>
        <p:nvSpPr>
          <p:cNvPr name="Freeform 6" id="6"/>
          <p:cNvSpPr/>
          <p:nvPr/>
        </p:nvSpPr>
        <p:spPr>
          <a:xfrm flipH="false" flipV="false" rot="0">
            <a:off x="0" y="1432726"/>
            <a:ext cx="13711868" cy="7421549"/>
          </a:xfrm>
          <a:custGeom>
            <a:avLst/>
            <a:gdLst/>
            <a:ahLst/>
            <a:cxnLst/>
            <a:rect r="r" b="b" t="t" l="l"/>
            <a:pathLst>
              <a:path h="7421549" w="13711868">
                <a:moveTo>
                  <a:pt x="0" y="0"/>
                </a:moveTo>
                <a:lnTo>
                  <a:pt x="13711868" y="0"/>
                </a:lnTo>
                <a:lnTo>
                  <a:pt x="13711868" y="7421548"/>
                </a:lnTo>
                <a:lnTo>
                  <a:pt x="0" y="7421548"/>
                </a:lnTo>
                <a:lnTo>
                  <a:pt x="0" y="0"/>
                </a:lnTo>
                <a:close/>
              </a:path>
            </a:pathLst>
          </a:custGeom>
          <a:blipFill>
            <a:blip r:embed="rId4"/>
            <a:stretch>
              <a:fillRect l="0" t="0" r="0" b="0"/>
            </a:stretch>
          </a:blipFill>
        </p:spPr>
      </p:sp>
      <p:grpSp>
        <p:nvGrpSpPr>
          <p:cNvPr name="Group 7" id="7"/>
          <p:cNvGrpSpPr/>
          <p:nvPr/>
        </p:nvGrpSpPr>
        <p:grpSpPr>
          <a:xfrm rot="0">
            <a:off x="2073443" y="1902563"/>
            <a:ext cx="9560007" cy="5944755"/>
            <a:chOff x="0" y="0"/>
            <a:chExt cx="12746676" cy="7926340"/>
          </a:xfrm>
        </p:grpSpPr>
        <p:pic>
          <p:nvPicPr>
            <p:cNvPr name="Picture 8" id="8">
              <a:hlinkClick action="ppaction://media"/>
            </p:cNvPr>
            <p:cNvPicPr>
              <a:picLocks noChangeAspect="true"/>
            </p:cNvPicPr>
            <p:nvPr>
              <a:videoFile r:link="rId6"/>
              <p:extLst>
                <p:ext uri="{DAA4B4D4-6D71-4841-9C94-3DE7FCFB9230}">
                  <p14:media xmlns:p14="http://schemas.microsoft.com/office/powerpoint/2010/main" r:embed="rId7">
                    <p14:trim st="5240.0000" end="5586.6670"/>
                  </p14:media>
                </p:ext>
              </p:extLst>
            </p:nvPr>
          </p:nvPicPr>
          <p:blipFill>
            <a:blip r:embed="rId5"/>
            <a:srcRect l="0" t="276" r="0" b="3667"/>
            <a:stretch>
              <a:fillRect/>
            </a:stretch>
          </p:blipFill>
          <p:spPr>
            <a:xfrm flipH="false" flipV="false">
              <a:off x="0" y="0"/>
              <a:ext cx="12746676" cy="7926340"/>
            </a:xfrm>
            <a:prstGeom prst="rect">
              <a:avLst/>
            </a:prstGeom>
          </p:spPr>
        </p:pic>
      </p:grpSp>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4409" y="1556703"/>
            <a:ext cx="14084007" cy="7173594"/>
            <a:chOff x="0" y="0"/>
            <a:chExt cx="18778676" cy="9564792"/>
          </a:xfrm>
        </p:grpSpPr>
        <p:sp>
          <p:nvSpPr>
            <p:cNvPr name="TextBox 3" id="3"/>
            <p:cNvSpPr txBox="true"/>
            <p:nvPr/>
          </p:nvSpPr>
          <p:spPr>
            <a:xfrm rot="0">
              <a:off x="0" y="180975"/>
              <a:ext cx="18778676" cy="3088851"/>
            </a:xfrm>
            <a:prstGeom prst="rect">
              <a:avLst/>
            </a:prstGeom>
          </p:spPr>
          <p:txBody>
            <a:bodyPr anchor="t" rtlCol="false" tIns="0" lIns="0" bIns="0" rIns="0">
              <a:spAutoFit/>
            </a:bodyPr>
            <a:lstStyle/>
            <a:p>
              <a:pPr algn="l" marL="0" indent="0" lvl="0">
                <a:lnSpc>
                  <a:spcPts val="8799"/>
                </a:lnSpc>
              </a:pPr>
              <a:r>
                <a:rPr lang="en-US" sz="8799">
                  <a:solidFill>
                    <a:srgbClr val="282A29"/>
                  </a:solidFill>
                  <a:latin typeface="Garet Bold"/>
                </a:rPr>
                <a:t>Dependencies used in Frontend</a:t>
              </a:r>
            </a:p>
          </p:txBody>
        </p:sp>
        <p:sp>
          <p:nvSpPr>
            <p:cNvPr name="TextBox 4" id="4"/>
            <p:cNvSpPr txBox="true"/>
            <p:nvPr/>
          </p:nvSpPr>
          <p:spPr>
            <a:xfrm rot="0">
              <a:off x="0" y="4116492"/>
              <a:ext cx="18778676" cy="5448300"/>
            </a:xfrm>
            <a:prstGeom prst="rect">
              <a:avLst/>
            </a:prstGeom>
          </p:spPr>
          <p:txBody>
            <a:bodyPr anchor="t" rtlCol="false" tIns="0" lIns="0" bIns="0" rIns="0">
              <a:spAutoFit/>
            </a:bodyPr>
            <a:lstStyle/>
            <a:p>
              <a:pPr marL="539749" indent="-269875" lvl="1">
                <a:lnSpc>
                  <a:spcPts val="2999"/>
                </a:lnSpc>
                <a:buFont typeface="Arial"/>
                <a:buChar char="•"/>
              </a:pPr>
              <a:r>
                <a:rPr lang="en-US" sz="2499">
                  <a:solidFill>
                    <a:srgbClr val="282A29"/>
                  </a:solidFill>
                  <a:latin typeface="Garet Bold"/>
                </a:rPr>
                <a:t>Favicon</a:t>
              </a:r>
              <a:r>
                <a:rPr lang="en-US" sz="2499">
                  <a:solidFill>
                    <a:srgbClr val="282A29"/>
                  </a:solidFill>
                  <a:latin typeface="Garet"/>
                </a:rPr>
                <a:t>: Utilized for a distinctive shortcut icon.</a:t>
              </a:r>
            </a:p>
            <a:p>
              <a:pPr marL="539749" indent="-269875" lvl="1">
                <a:lnSpc>
                  <a:spcPts val="2999"/>
                </a:lnSpc>
                <a:buFont typeface="Arial"/>
                <a:buChar char="•"/>
              </a:pPr>
              <a:r>
                <a:rPr lang="en-US" sz="2499">
                  <a:solidFill>
                    <a:srgbClr val="282A29"/>
                  </a:solidFill>
                  <a:latin typeface="Garet Bold"/>
                </a:rPr>
                <a:t>Locomotive Scroll:</a:t>
              </a:r>
              <a:r>
                <a:rPr lang="en-US" sz="2499">
                  <a:solidFill>
                    <a:srgbClr val="282A29"/>
                  </a:solidFill>
                  <a:latin typeface="Garet"/>
                </a:rPr>
                <a:t> Implemented for seamless and fluid scrolling.</a:t>
              </a:r>
            </a:p>
            <a:p>
              <a:pPr marL="539749" indent="-269875" lvl="1">
                <a:lnSpc>
                  <a:spcPts val="2999"/>
                </a:lnSpc>
                <a:buFont typeface="Arial"/>
                <a:buChar char="•"/>
              </a:pPr>
              <a:r>
                <a:rPr lang="en-US" sz="2499">
                  <a:solidFill>
                    <a:srgbClr val="282A29"/>
                  </a:solidFill>
                  <a:latin typeface="Garet Bold"/>
                </a:rPr>
                <a:t>Gsap:</a:t>
              </a:r>
              <a:r>
                <a:rPr lang="en-US" sz="2499">
                  <a:solidFill>
                    <a:srgbClr val="282A29"/>
                  </a:solidFill>
                  <a:latin typeface="Garet"/>
                </a:rPr>
                <a:t> Incorporated for dynamic and captivating animations.</a:t>
              </a:r>
            </a:p>
            <a:p>
              <a:pPr marL="539749" indent="-269875" lvl="1">
                <a:lnSpc>
                  <a:spcPts val="2999"/>
                </a:lnSpc>
                <a:buFont typeface="Arial"/>
                <a:buChar char="•"/>
              </a:pPr>
              <a:r>
                <a:rPr lang="en-US" sz="2499">
                  <a:solidFill>
                    <a:srgbClr val="282A29"/>
                  </a:solidFill>
                  <a:latin typeface="Garet Bold"/>
                </a:rPr>
                <a:t>SVG Images:</a:t>
              </a:r>
              <a:r>
                <a:rPr lang="en-US" sz="2499">
                  <a:solidFill>
                    <a:srgbClr val="282A29"/>
                  </a:solidFill>
                  <a:latin typeface="Garet"/>
                </a:rPr>
                <a:t> Employed animated SVG images for visually engaging content.</a:t>
              </a:r>
            </a:p>
            <a:p>
              <a:pPr marL="539749" indent="-269875" lvl="1">
                <a:lnSpc>
                  <a:spcPts val="2999"/>
                </a:lnSpc>
                <a:buFont typeface="Arial"/>
                <a:buChar char="•"/>
              </a:pPr>
              <a:r>
                <a:rPr lang="en-US" sz="2499">
                  <a:solidFill>
                    <a:srgbClr val="282A29"/>
                  </a:solidFill>
                  <a:latin typeface="Garet Bold"/>
                </a:rPr>
                <a:t>Swipper.js:</a:t>
              </a:r>
              <a:r>
                <a:rPr lang="en-US" sz="2499">
                  <a:solidFill>
                    <a:srgbClr val="282A29"/>
                  </a:solidFill>
                  <a:latin typeface="Garet"/>
                </a:rPr>
                <a:t> Implemented for infinite horizontal scrolling capability.</a:t>
              </a:r>
            </a:p>
            <a:p>
              <a:pPr marL="539749" indent="-269875" lvl="1">
                <a:lnSpc>
                  <a:spcPts val="2999"/>
                </a:lnSpc>
                <a:buFont typeface="Arial"/>
                <a:buChar char="•"/>
              </a:pPr>
              <a:r>
                <a:rPr lang="en-US" sz="2499">
                  <a:solidFill>
                    <a:srgbClr val="282A29"/>
                  </a:solidFill>
                  <a:latin typeface="Garet Bold"/>
                </a:rPr>
                <a:t>Preloader:</a:t>
              </a:r>
              <a:r>
                <a:rPr lang="en-US" sz="2499">
                  <a:solidFill>
                    <a:srgbClr val="282A29"/>
                  </a:solidFill>
                  <a:latin typeface="Garet"/>
                </a:rPr>
                <a:t> Ensures smooth loading transitions for a polished user experience.</a:t>
              </a:r>
            </a:p>
            <a:p>
              <a:pPr marL="539749" indent="-269875" lvl="1">
                <a:lnSpc>
                  <a:spcPts val="2999"/>
                </a:lnSpc>
                <a:buFont typeface="Arial"/>
                <a:buChar char="•"/>
              </a:pPr>
              <a:r>
                <a:rPr lang="en-US" sz="2499">
                  <a:solidFill>
                    <a:srgbClr val="282A29"/>
                  </a:solidFill>
                  <a:latin typeface="Garet Semi-Bold"/>
                </a:rPr>
                <a:t>Cursor Effect:</a:t>
              </a:r>
              <a:r>
                <a:rPr lang="en-US" sz="2499">
                  <a:solidFill>
                    <a:srgbClr val="282A29"/>
                  </a:solidFill>
                  <a:latin typeface="Garet"/>
                </a:rPr>
                <a:t> Introduces an interactive cursor effect to enhance user engagement and navigation.</a:t>
              </a:r>
            </a:p>
            <a:p>
              <a:pPr>
                <a:lnSpc>
                  <a:spcPts val="2999"/>
                </a:lnSpc>
              </a:pPr>
            </a:p>
            <a:p>
              <a:pPr>
                <a:lnSpc>
                  <a:spcPts val="2999"/>
                </a:lnSpc>
              </a:pPr>
            </a:p>
            <a:p>
              <a:pPr algn="l">
                <a:lnSpc>
                  <a:spcPts val="2999"/>
                </a:lnSpc>
              </a:pPr>
            </a:p>
          </p:txBody>
        </p:sp>
      </p:grpSp>
      <p:sp>
        <p:nvSpPr>
          <p:cNvPr name="Freeform 5" id="5"/>
          <p:cNvSpPr/>
          <p:nvPr/>
        </p:nvSpPr>
        <p:spPr>
          <a:xfrm flipH="false" flipV="false" rot="685277">
            <a:off x="15911886" y="2642025"/>
            <a:ext cx="4752229" cy="4752229"/>
          </a:xfrm>
          <a:custGeom>
            <a:avLst/>
            <a:gdLst/>
            <a:ahLst/>
            <a:cxnLst/>
            <a:rect r="r" b="b" t="t" l="l"/>
            <a:pathLst>
              <a:path h="4752229" w="4752229">
                <a:moveTo>
                  <a:pt x="0" y="0"/>
                </a:moveTo>
                <a:lnTo>
                  <a:pt x="4752228" y="0"/>
                </a:lnTo>
                <a:lnTo>
                  <a:pt x="4752228" y="4752229"/>
                </a:lnTo>
                <a:lnTo>
                  <a:pt x="0" y="47522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DAGDqfdDWqQ</dc:identifier>
  <dcterms:modified xsi:type="dcterms:W3CDTF">2011-08-01T06:04:30Z</dcterms:modified>
  <cp:revision>1</cp:revision>
  <dc:title>Black &amp; White Project Kickoff Presentation</dc:title>
</cp:coreProperties>
</file>